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ropped-wisbech_banner2_960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04800"/>
            <a:ext cx="7686675" cy="14026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85800"/>
            <a:ext cx="762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 err="1" smtClean="0">
                <a:solidFill>
                  <a:srgbClr val="CC0000"/>
                </a:solidFill>
              </a:rPr>
              <a:t>Wisbech</a:t>
            </a:r>
            <a:r>
              <a:rPr lang="en-GB" sz="3800" b="1" dirty="0" smtClean="0">
                <a:solidFill>
                  <a:srgbClr val="CC0000"/>
                </a:solidFill>
              </a:rPr>
              <a:t> Rail Reopening Campaign</a:t>
            </a:r>
            <a:endParaRPr lang="en-US" sz="3800" b="1" dirty="0">
              <a:solidFill>
                <a:srgbClr val="CC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1828800"/>
            <a:ext cx="472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Campaigning to reopen the railway from </a:t>
            </a:r>
            <a:r>
              <a:rPr lang="en-US" sz="2600" b="1" dirty="0" err="1" smtClean="0"/>
              <a:t>Wisbech</a:t>
            </a:r>
            <a:r>
              <a:rPr lang="en-US" sz="2600" b="1" dirty="0" smtClean="0"/>
              <a:t> to March and on to Cambridge</a:t>
            </a:r>
            <a:br>
              <a:rPr lang="en-US" sz="2600" b="1" dirty="0" smtClean="0"/>
            </a:br>
            <a:endParaRPr lang="en-US" sz="2600" b="1" dirty="0" smtClean="0"/>
          </a:p>
          <a:p>
            <a:r>
              <a:rPr lang="en-US" sz="2600" b="1" dirty="0" smtClean="0"/>
              <a:t>Feasibility studies in progress by </a:t>
            </a:r>
            <a:r>
              <a:rPr lang="en-US" sz="2600" b="1" dirty="0" err="1" smtClean="0"/>
              <a:t>Cambridgeshire</a:t>
            </a:r>
            <a:r>
              <a:rPr lang="en-US" sz="2600" b="1" dirty="0" smtClean="0"/>
              <a:t> </a:t>
            </a:r>
            <a:r>
              <a:rPr lang="en-US" sz="2600" b="1" dirty="0" smtClean="0"/>
              <a:t>County Council</a:t>
            </a:r>
            <a:endParaRPr lang="en-US" sz="2600" b="1" dirty="0" smtClean="0"/>
          </a:p>
          <a:p>
            <a:endParaRPr lang="en-US" sz="2600" b="1" dirty="0" smtClean="0"/>
          </a:p>
          <a:p>
            <a:r>
              <a:rPr lang="en-US" sz="2600" b="1" dirty="0" smtClean="0"/>
              <a:t>But the project needs good local support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Please sign the petition at </a:t>
            </a:r>
            <a:r>
              <a:rPr lang="en-US" sz="2600" b="1" u="sng" dirty="0" smtClean="0"/>
              <a:t>wisbechrail.org.uk</a:t>
            </a:r>
          </a:p>
        </p:txBody>
      </p:sp>
      <p:pic>
        <p:nvPicPr>
          <p:cNvPr id="7" name="Picture 6" descr="wisbech_ma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124200"/>
            <a:ext cx="3492255" cy="2626628"/>
          </a:xfrm>
          <a:prstGeom prst="rect">
            <a:avLst/>
          </a:prstGeom>
        </p:spPr>
      </p:pic>
      <p:pic>
        <p:nvPicPr>
          <p:cNvPr id="8" name="Picture 7" descr="rfheader_1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6096000"/>
            <a:ext cx="1270000" cy="266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6324600"/>
            <a:ext cx="3096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Leading the </a:t>
            </a:r>
            <a:r>
              <a:rPr lang="en-GB" sz="1200" i="1" dirty="0" err="1" smtClean="0"/>
              <a:t>Wisbech</a:t>
            </a:r>
            <a:r>
              <a:rPr lang="en-GB" sz="1200" i="1" dirty="0" smtClean="0"/>
              <a:t> Rail Reopening Campaign</a:t>
            </a:r>
            <a:endParaRPr lang="en-US" sz="1200" dirty="0"/>
          </a:p>
        </p:txBody>
      </p:sp>
      <p:pic>
        <p:nvPicPr>
          <p:cNvPr id="12" name="Picture 11" descr="wichbech_pho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1981200"/>
            <a:ext cx="2743199" cy="94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ropped-wisbech_banner2_960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04800"/>
            <a:ext cx="7686675" cy="14026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85800"/>
            <a:ext cx="762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 err="1" smtClean="0">
                <a:solidFill>
                  <a:srgbClr val="CC0000"/>
                </a:solidFill>
              </a:rPr>
              <a:t>Wisbech</a:t>
            </a:r>
            <a:r>
              <a:rPr lang="en-GB" sz="3800" b="1" dirty="0" smtClean="0">
                <a:solidFill>
                  <a:srgbClr val="CC0000"/>
                </a:solidFill>
              </a:rPr>
              <a:t> Rail Reopening Campaign</a:t>
            </a:r>
            <a:endParaRPr lang="en-US" sz="3800" b="1" dirty="0">
              <a:solidFill>
                <a:srgbClr val="CC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2461498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b="1" dirty="0" smtClean="0"/>
          </a:p>
          <a:p>
            <a:r>
              <a:rPr lang="en-US" sz="3800" b="1" dirty="0" smtClean="0">
                <a:solidFill>
                  <a:srgbClr val="CC0000"/>
                </a:solidFill>
              </a:rPr>
              <a:t>Please sign the petition at </a:t>
            </a:r>
            <a:r>
              <a:rPr lang="en-US" sz="3800" b="1" u="sng" dirty="0" smtClean="0">
                <a:solidFill>
                  <a:srgbClr val="CC0000"/>
                </a:solidFill>
              </a:rPr>
              <a:t>wisbechrail.org.uk</a:t>
            </a:r>
          </a:p>
        </p:txBody>
      </p:sp>
      <p:pic>
        <p:nvPicPr>
          <p:cNvPr id="7" name="Picture 6" descr="wisbech_ma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124200"/>
            <a:ext cx="3492255" cy="2626628"/>
          </a:xfrm>
          <a:prstGeom prst="rect">
            <a:avLst/>
          </a:prstGeom>
        </p:spPr>
      </p:pic>
      <p:pic>
        <p:nvPicPr>
          <p:cNvPr id="8" name="Picture 7" descr="rfheader_1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6096000"/>
            <a:ext cx="1270000" cy="266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6324600"/>
            <a:ext cx="3096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Leading the </a:t>
            </a:r>
            <a:r>
              <a:rPr lang="en-GB" sz="1200" i="1" dirty="0" err="1" smtClean="0"/>
              <a:t>Wisbech</a:t>
            </a:r>
            <a:r>
              <a:rPr lang="en-GB" sz="1200" i="1" dirty="0" smtClean="0"/>
              <a:t> Rail Reopening Campaign</a:t>
            </a:r>
            <a:endParaRPr lang="en-US" sz="1200" dirty="0"/>
          </a:p>
        </p:txBody>
      </p:sp>
      <p:pic>
        <p:nvPicPr>
          <p:cNvPr id="12" name="Picture 11" descr="wichbech_pho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1981200"/>
            <a:ext cx="2743199" cy="948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Hollinghurst</dc:creator>
  <cp:lastModifiedBy>RFWS Admin</cp:lastModifiedBy>
  <cp:revision>6</cp:revision>
  <dcterms:created xsi:type="dcterms:W3CDTF">2006-08-16T00:00:00Z</dcterms:created>
  <dcterms:modified xsi:type="dcterms:W3CDTF">2013-02-20T10:05:01Z</dcterms:modified>
</cp:coreProperties>
</file>